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ED"/>
    <a:srgbClr val="67CED5"/>
    <a:srgbClr val="4FADBC"/>
    <a:srgbClr val="2B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53763/open-source-harware-log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D043F28-F688-BCC3-B6B5-D7935160F10C}"/>
              </a:ext>
            </a:extLst>
          </p:cNvPr>
          <p:cNvSpPr txBox="1"/>
          <p:nvPr/>
        </p:nvSpPr>
        <p:spPr>
          <a:xfrm>
            <a:off x="1003851" y="1510748"/>
            <a:ext cx="5754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solidFill>
                  <a:srgbClr val="2B6BA9"/>
                </a:solidFill>
                <a:latin typeface="Montserrat" panose="02000505000000020004" pitchFamily="2" charset="0"/>
              </a:rPr>
              <a:t>Nombre </a:t>
            </a:r>
          </a:p>
          <a:p>
            <a:r>
              <a:rPr lang="es-CO" sz="4400" dirty="0">
                <a:solidFill>
                  <a:srgbClr val="2B6BA9"/>
                </a:solidFill>
                <a:latin typeface="Montserrat" panose="02000505000000020004" pitchFamily="2" charset="0"/>
              </a:rPr>
              <a:t>Del proyecto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22E3E6-92AB-4262-F997-FA6AB3F82670}"/>
              </a:ext>
            </a:extLst>
          </p:cNvPr>
          <p:cNvSpPr txBox="1"/>
          <p:nvPr/>
        </p:nvSpPr>
        <p:spPr>
          <a:xfrm>
            <a:off x="1003851" y="3081130"/>
            <a:ext cx="180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4FADBC"/>
                </a:solidFill>
                <a:latin typeface="Montserrat" panose="02000505000000020004" pitchFamily="2" charset="0"/>
              </a:rPr>
              <a:t>Ponentes: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7AE7B1-A882-1B74-C980-3F92ACA29A59}"/>
              </a:ext>
            </a:extLst>
          </p:cNvPr>
          <p:cNvSpPr txBox="1"/>
          <p:nvPr/>
        </p:nvSpPr>
        <p:spPr>
          <a:xfrm>
            <a:off x="3074503" y="3106385"/>
            <a:ext cx="180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Montserrat" panose="02000505000000020004" pitchFamily="2" charset="0"/>
              </a:rPr>
              <a:t>Nombres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3628A1-BE0C-6429-B75D-299F9E522F3B}"/>
              </a:ext>
            </a:extLst>
          </p:cNvPr>
          <p:cNvSpPr txBox="1"/>
          <p:nvPr/>
        </p:nvSpPr>
        <p:spPr>
          <a:xfrm>
            <a:off x="1003851" y="4475922"/>
            <a:ext cx="194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4FADBC"/>
                </a:solidFill>
                <a:latin typeface="Montserrat" panose="02000505000000020004" pitchFamily="2" charset="0"/>
              </a:rPr>
              <a:t>Institución: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BD7606-BF9A-B064-58D2-2FE6FEE6DAFE}"/>
              </a:ext>
            </a:extLst>
          </p:cNvPr>
          <p:cNvSpPr txBox="1"/>
          <p:nvPr/>
        </p:nvSpPr>
        <p:spPr>
          <a:xfrm>
            <a:off x="3074503" y="4501177"/>
            <a:ext cx="180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Montserrat" panose="02000505000000020004" pitchFamily="2" charset="0"/>
              </a:rPr>
              <a:t>Nombres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60E79E-C146-B34E-74A8-D34EAF20A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00" r="22712" b="29204"/>
          <a:stretch>
            <a:fillRect/>
          </a:stretch>
        </p:blipFill>
        <p:spPr>
          <a:xfrm>
            <a:off x="5676899" y="1863627"/>
            <a:ext cx="2163417" cy="23008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982A82-7C8A-15BC-6958-729AA635D9F5}"/>
              </a:ext>
            </a:extLst>
          </p:cNvPr>
          <p:cNvSpPr txBox="1"/>
          <p:nvPr/>
        </p:nvSpPr>
        <p:spPr>
          <a:xfrm>
            <a:off x="5436703" y="1863627"/>
            <a:ext cx="317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Montserrat" panose="02000505000000020004" pitchFamily="2" charset="0"/>
              </a:rPr>
              <a:t>Logo del Colegio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16254-259C-22BD-EB36-59E450C5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AD49DA0-BED8-845A-1A5B-F381252B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39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3DA4AB-25F7-5B68-B063-A6E439C08EFE}"/>
              </a:ext>
            </a:extLst>
          </p:cNvPr>
          <p:cNvSpPr txBox="1"/>
          <p:nvPr/>
        </p:nvSpPr>
        <p:spPr>
          <a:xfrm>
            <a:off x="1162878" y="2007704"/>
            <a:ext cx="7205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Recuerde que son 10 minutos de exposición y 5 minutos de preguntas</a:t>
            </a:r>
            <a:br>
              <a:rPr lang="es-CO" dirty="0"/>
            </a:br>
            <a:br>
              <a:rPr lang="es-CO" dirty="0"/>
            </a:br>
            <a:r>
              <a:rPr lang="es-CO" dirty="0"/>
              <a:t>Inserte tantos </a:t>
            </a:r>
            <a:r>
              <a:rPr lang="es-CO" dirty="0" err="1"/>
              <a:t>slides</a:t>
            </a:r>
            <a:r>
              <a:rPr lang="es-CO" dirty="0"/>
              <a:t> como lo considere</a:t>
            </a:r>
          </a:p>
        </p:txBody>
      </p:sp>
    </p:spTree>
    <p:extLst>
      <p:ext uri="{BB962C8B-B14F-4D97-AF65-F5344CB8AC3E}">
        <p14:creationId xmlns:p14="http://schemas.microsoft.com/office/powerpoint/2010/main" val="39311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E7B2E-7F8F-A4DD-E31B-72FFDA5B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A98874E-E613-074B-8C2A-4E365551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5E9E7-3745-619F-5A0F-6215ED9A9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24BEE1-9D52-E633-7FE9-035299EF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CE913-8322-4DC6-3C81-75199FBD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B4D81CF-8572-5604-FB34-790D170D0FE6}"/>
              </a:ext>
            </a:extLst>
          </p:cNvPr>
          <p:cNvSpPr txBox="1"/>
          <p:nvPr/>
        </p:nvSpPr>
        <p:spPr>
          <a:xfrm>
            <a:off x="1222513" y="2802835"/>
            <a:ext cx="5635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>
                <a:solidFill>
                  <a:srgbClr val="002060"/>
                </a:solidFill>
                <a:latin typeface="Montserrat" panose="02000505000000020004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80062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9065</TotalTime>
  <Words>33</Words>
  <Application>Microsoft Office PowerPoint</Application>
  <PresentationFormat>Presentación en pantalla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Alvaro León Escobar</dc:creator>
  <cp:keywords/>
  <dc:description>generated using python-pptx</dc:description>
  <cp:lastModifiedBy>Alvaro León Escobar</cp:lastModifiedBy>
  <cp:revision>7</cp:revision>
  <dcterms:created xsi:type="dcterms:W3CDTF">2013-01-27T09:14:16Z</dcterms:created>
  <dcterms:modified xsi:type="dcterms:W3CDTF">2026-03-24T19:20:54Z</dcterms:modified>
  <cp:category/>
</cp:coreProperties>
</file>